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5159375"/>
            <a:ext cx="7772400" cy="936625"/>
          </a:xfrm>
        </p:spPr>
        <p:txBody>
          <a:bodyPr/>
          <a:lstStyle>
            <a:lvl1pPr algn="l">
              <a:defRPr sz="4000" smtClean="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6096000"/>
            <a:ext cx="6400800" cy="533400"/>
          </a:xfrm>
        </p:spPr>
        <p:txBody>
          <a:bodyPr/>
          <a:lstStyle>
            <a:lvl1pPr marL="0" indent="0">
              <a:buFontTx/>
              <a:buNone/>
              <a:defRPr sz="24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52400"/>
            <a:ext cx="20764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0769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93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9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7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219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09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74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08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2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7162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192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00F62537-E108-4909-839A-288F58339674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C9E1BE76-A00C-4DE4-8013-EF5AC6F965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4876801"/>
            <a:ext cx="8991600" cy="1219200"/>
          </a:xfrm>
        </p:spPr>
        <p:txBody>
          <a:bodyPr/>
          <a:lstStyle/>
          <a:p>
            <a:r>
              <a:rPr lang="en-US" sz="4800" dirty="0"/>
              <a:t>Set Apart &amp; Special From The World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600" dirty="0"/>
              <a:t>Leviticus 20:26ff</a:t>
            </a:r>
          </a:p>
        </p:txBody>
      </p:sp>
    </p:spTree>
    <p:extLst>
      <p:ext uri="{BB962C8B-B14F-4D97-AF65-F5344CB8AC3E}">
        <p14:creationId xmlns:p14="http://schemas.microsoft.com/office/powerpoint/2010/main" val="524687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838200"/>
          </a:xfrm>
        </p:spPr>
        <p:txBody>
          <a:bodyPr/>
          <a:lstStyle/>
          <a:p>
            <a:pPr algn="l"/>
            <a:r>
              <a:rPr lang="en-US" dirty="0"/>
              <a:t>Seen In The Call Of Abraham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Idea of severance seen in call           of Abraham - Gen 12:1-3</a:t>
            </a:r>
          </a:p>
          <a:p>
            <a:r>
              <a:rPr lang="en-US" sz="3600" dirty="0"/>
              <a:t>Note what God says - Lev 20:8, 22, 24, 26 </a:t>
            </a:r>
          </a:p>
        </p:txBody>
      </p:sp>
    </p:spTree>
    <p:extLst>
      <p:ext uri="{BB962C8B-B14F-4D97-AF65-F5344CB8AC3E}">
        <p14:creationId xmlns:p14="http://schemas.microsoft.com/office/powerpoint/2010/main" val="138228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838200"/>
          </a:xfrm>
        </p:spPr>
        <p:txBody>
          <a:bodyPr/>
          <a:lstStyle/>
          <a:p>
            <a:pPr algn="l"/>
            <a:r>
              <a:rPr lang="en-US" dirty="0"/>
              <a:t>Israel A Set Apart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In Lev 20 he deals with             several sins that Israel as well as Christians are to avoid</a:t>
            </a:r>
          </a:p>
          <a:p>
            <a:r>
              <a:rPr lang="en-US" sz="3600" dirty="0"/>
              <a:t>These common among the inhabitants of Canaan - 23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471862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Idolatry - 1-5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3486150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Witchcraft - 6, 27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3495675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Disrespect for parents - 9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3486150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Adultery - 10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0" y="3476625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Incest - 11-14, 19-20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3486150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Homosexuality - 13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9600" y="3486150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Bestiality - 15-17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125" y="3495675"/>
            <a:ext cx="6324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Eating unclean meat - 25</a:t>
            </a:r>
          </a:p>
        </p:txBody>
      </p:sp>
    </p:spTree>
    <p:extLst>
      <p:ext uri="{BB962C8B-B14F-4D97-AF65-F5344CB8AC3E}">
        <p14:creationId xmlns:p14="http://schemas.microsoft.com/office/powerpoint/2010/main" val="2944043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838200"/>
          </a:xfrm>
        </p:spPr>
        <p:txBody>
          <a:bodyPr/>
          <a:lstStyle/>
          <a:p>
            <a:pPr algn="l"/>
            <a:r>
              <a:rPr lang="en-US" dirty="0"/>
              <a:t>Israel A Set Apart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God said, “I have separated you" from other people, by your daily habits and social customs”</a:t>
            </a:r>
          </a:p>
          <a:p>
            <a:r>
              <a:rPr lang="en-US" sz="3600" dirty="0"/>
              <a:t>Became rebellious, changed God's government; they served other gods and inter-married with the heathen</a:t>
            </a:r>
          </a:p>
        </p:txBody>
      </p:sp>
    </p:spTree>
    <p:extLst>
      <p:ext uri="{BB962C8B-B14F-4D97-AF65-F5344CB8AC3E}">
        <p14:creationId xmlns:p14="http://schemas.microsoft.com/office/powerpoint/2010/main" val="206434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838200"/>
          </a:xfrm>
        </p:spPr>
        <p:txBody>
          <a:bodyPr/>
          <a:lstStyle/>
          <a:p>
            <a:pPr algn="l"/>
            <a:r>
              <a:rPr lang="en-US" i="1" dirty="0"/>
              <a:t>Christians To Be </a:t>
            </a:r>
            <a:r>
              <a:rPr lang="en-US" i="1"/>
              <a:t>Set Apart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Today, Christians (God's Israel   today [Rom 9:4-6]) in like fashion are to be severed, unique and peculiar to those about us</a:t>
            </a:r>
          </a:p>
          <a:p>
            <a:r>
              <a:rPr lang="en-US" sz="3600" dirty="0"/>
              <a:t>Christians set apart and sanctified by the Word - </a:t>
            </a:r>
            <a:r>
              <a:rPr lang="en-US" sz="3600" dirty="0" err="1"/>
              <a:t>Jn</a:t>
            </a:r>
            <a:r>
              <a:rPr lang="en-US" sz="3600" dirty="0"/>
              <a:t> 17:17</a:t>
            </a:r>
          </a:p>
          <a:p>
            <a:r>
              <a:rPr lang="en-US" sz="3600" dirty="0"/>
              <a:t>This uniqueness now seen in: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name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creed or rule of faith and practice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attitude and way of life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organization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worship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teaching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5410200"/>
            <a:ext cx="7620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Our unity</a:t>
            </a:r>
          </a:p>
        </p:txBody>
      </p:sp>
    </p:spTree>
    <p:extLst>
      <p:ext uri="{BB962C8B-B14F-4D97-AF65-F5344CB8AC3E}">
        <p14:creationId xmlns:p14="http://schemas.microsoft.com/office/powerpoint/2010/main" val="392820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7687" y="609600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heLeader108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TheLeader108 PowerPlugs Templates for PowerPoint</Template>
  <TotalTime>356</TotalTime>
  <Words>360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TheLeader108 PowerPlugs Templates for PowerPoint</vt:lpstr>
      <vt:lpstr>Set Apart &amp; Special From The World</vt:lpstr>
      <vt:lpstr>Seen In The Call Of Abraham</vt:lpstr>
      <vt:lpstr>Israel A Set Apart People</vt:lpstr>
      <vt:lpstr>Israel A Set Apart People</vt:lpstr>
      <vt:lpstr>Christians To Be Set Apart</vt:lpstr>
      <vt:lpstr>God's Plan of Salvation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Separate &amp; Special From The World</dc:title>
  <dc:creator>Jack</dc:creator>
  <cp:lastModifiedBy>Jack Critchfield</cp:lastModifiedBy>
  <cp:revision>6</cp:revision>
  <dcterms:created xsi:type="dcterms:W3CDTF">2016-07-14T19:00:14Z</dcterms:created>
  <dcterms:modified xsi:type="dcterms:W3CDTF">2020-03-12T23:55:38Z</dcterms:modified>
</cp:coreProperties>
</file>